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F820B6-5D0A-47E5-967F-E302EECA44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EE52B3C-B6AA-4593-B67D-2126AB874E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58CBB9-123D-4255-9E29-F3739DBAA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B71E-DA80-4069-AB33-12DDCCEEEFFF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6DF224F-E1AA-4502-8138-70BD9F97F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10D2C0B-B6BB-4183-BCA1-696A6D5BF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851B-0CFB-42DB-9D3B-C053F0DAE8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476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F60DBD-0E76-4DE0-92CD-BF079DA90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CE1A0A5-07ED-4177-96E6-69B5FDF6C0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42E965C-A6CB-418A-9339-EC6738D10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B71E-DA80-4069-AB33-12DDCCEEEFFF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87FAFEC-8AAC-43AC-99C4-1F8F399B5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4FF4EC-7492-4B52-87F4-999D0C14A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851B-0CFB-42DB-9D3B-C053F0DAE8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474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8E487A2-FCB3-4A38-9E29-06EEAE74D1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82D9B94-11C6-43FB-9F30-44BE190B75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BF801E3-C5DC-4E68-BA13-6B3E83892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B71E-DA80-4069-AB33-12DDCCEEEFFF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85ABB5-9AA1-4B01-8BC0-94A95AD75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487382A-F454-4745-9577-5C226EE05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851B-0CFB-42DB-9D3B-C053F0DAE8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1762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24D629-A47A-4F60-A493-2583E1309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C6EBFE-27D7-471B-AE71-67446980B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4042235-134A-4AA6-95B0-EC1083325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B71E-DA80-4069-AB33-12DDCCEEEFFF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C114B51-556D-4D6F-8B1B-87E4FBD59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8DC212D-AF29-4050-806E-16BCB17FD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851B-0CFB-42DB-9D3B-C053F0DAE8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8476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728C9F-5644-4A68-9389-25651D77D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25D88AE-C565-4C86-8FDE-614DACE70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F632B3F-BDEA-447B-B9B8-F3748B620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B71E-DA80-4069-AB33-12DDCCEEEFFF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1D770E-02AA-49A5-B253-A9088465C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09A3AE-3549-4C27-B0FE-368FA04C8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851B-0CFB-42DB-9D3B-C053F0DAE8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021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7AFA61-DE02-44BD-8C7E-8E1C32FCB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BE20AA-23D6-40E3-BFBE-827864678E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EB9D466-C0A9-44A1-A36A-1FE04E597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233708C-7AC8-4177-B1A7-AE34BE8BB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B71E-DA80-4069-AB33-12DDCCEEEFFF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8F291B4-3FAA-4FE4-B4E1-BDF9965B8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E711BA3-D0D9-4EFE-8B9A-55E78111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851B-0CFB-42DB-9D3B-C053F0DAE8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959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2CF4AB-6BFC-460A-818E-3FB2A64C0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B24E667-8A9A-410C-B3D8-132699013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4395EEE-8F61-43CA-BA4D-883E19C267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C5C8874-90C7-4427-8AC6-D6E217279C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4403703-7238-430B-88E1-15E51EB8C5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7349173-38F7-4B8B-94E4-851C0457F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B71E-DA80-4069-AB33-12DDCCEEEFFF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3332A11-7BD5-4A0C-A46B-C70990C16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7283CF9-2FB9-470A-96BD-9A6CCEF91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851B-0CFB-42DB-9D3B-C053F0DAE8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8656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2E55B7-CFF3-48A4-AC21-507B2DF43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56BB811-4E4E-4277-91F1-506534887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B71E-DA80-4069-AB33-12DDCCEEEFFF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C60ADEF-CDB8-450F-91C7-21B971F31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717D1DD-3705-4C24-9838-03C29A584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851B-0CFB-42DB-9D3B-C053F0DAE8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5095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85377FB-4A60-4A91-AFDD-D67D3318B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B71E-DA80-4069-AB33-12DDCCEEEFFF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E1369D1-5973-45A8-A83D-03B4E459A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9FE2A3A-F901-4CF1-99D3-A9BF5EECB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851B-0CFB-42DB-9D3B-C053F0DAE8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1781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7811BD-BE48-4435-A57F-BFFC6BBBF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691A0F0-0038-4A33-9287-9F6D338F3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C51C944-5FF6-46CE-A115-A7F8AE1181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FC607C1-923C-4472-9939-289364F4F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B71E-DA80-4069-AB33-12DDCCEEEFFF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9B9E9C5-F9E1-4D3F-8F2B-3FCB6049E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EB218F3-6D2B-44AF-A0A1-5266B6F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851B-0CFB-42DB-9D3B-C053F0DAE8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358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599DC4-83EA-4DE9-AD81-BE089ED5F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3322F9B-7616-4904-89DD-4A4725AC60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367AEE7-7A8F-432D-A94E-3BE72A203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7C35C05-E636-4128-B046-E5FF28A38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B71E-DA80-4069-AB33-12DDCCEEEFFF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E558311-406F-4F23-A025-D939409DD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8E3B534-7984-4EEC-8279-F17E50FC3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851B-0CFB-42DB-9D3B-C053F0DAE8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1568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1D6FD67-E7E7-4B89-A804-F25167B91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D14A4EE-47AD-45B1-B99E-1309D855DE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64F83DF-916E-477B-BAF8-C9B5B5110E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EB71E-DA80-4069-AB33-12DDCCEEEFFF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84FEE4E-ADF4-475F-BC73-A50B223875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E9EE410-C628-4B15-99C0-95EA276CFE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3851B-0CFB-42DB-9D3B-C053F0DAE8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571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8C9BAA6E-E9F1-434F-8D29-BB0F3AD48DB6}"/>
              </a:ext>
            </a:extLst>
          </p:cNvPr>
          <p:cNvSpPr txBox="1"/>
          <p:nvPr/>
        </p:nvSpPr>
        <p:spPr>
          <a:xfrm>
            <a:off x="0" y="0"/>
            <a:ext cx="12192000" cy="55399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>
                <a:solidFill>
                  <a:schemeClr val="bg1"/>
                </a:solidFill>
              </a:rPr>
              <a:t>FEDERAZIONE MODA ITALIA CHIEDE AL GOVERNO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1E3FDCB-389F-4505-938E-AE6432B64EEA}"/>
              </a:ext>
            </a:extLst>
          </p:cNvPr>
          <p:cNvSpPr txBox="1"/>
          <p:nvPr/>
        </p:nvSpPr>
        <p:spPr>
          <a:xfrm>
            <a:off x="0" y="6299537"/>
            <a:ext cx="12192000" cy="55399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>
                <a:solidFill>
                  <a:schemeClr val="bg1"/>
                </a:solidFill>
              </a:rPr>
              <a:t>VOGLIAMO ESERCITARE IL DIRITTO DI FARE IMPRESA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882E53F6-5BF0-4FF6-86C7-1E2FBE3BF838}"/>
              </a:ext>
            </a:extLst>
          </p:cNvPr>
          <p:cNvSpPr txBox="1"/>
          <p:nvPr/>
        </p:nvSpPr>
        <p:spPr>
          <a:xfrm>
            <a:off x="192156" y="672167"/>
            <a:ext cx="11807687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200" b="1" dirty="0"/>
              <a:t>INDENNIZZI in tutte le ZONE </a:t>
            </a:r>
            <a:r>
              <a:rPr lang="it-IT" sz="2200" dirty="0"/>
              <a:t>(anche nelle zone NON ROSSE) ai </a:t>
            </a:r>
            <a:r>
              <a:rPr lang="it-IT" sz="2200" b="1" dirty="0"/>
              <a:t>NEGOZI</a:t>
            </a:r>
            <a:r>
              <a:rPr lang="it-IT" sz="2200" dirty="0"/>
              <a:t> e all'</a:t>
            </a:r>
            <a:r>
              <a:rPr lang="it-IT" sz="2200" b="1" dirty="0"/>
              <a:t>INGROSSO</a:t>
            </a:r>
            <a:r>
              <a:rPr lang="it-IT" sz="2200" dirty="0"/>
              <a:t> del settore MODA in proporzione alle perdite di fatturato a prescindere dal colore delle zone in cui insiste l’attività.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200" b="1" dirty="0"/>
              <a:t>INDENNIZZI AI CODICI ATECO </a:t>
            </a:r>
            <a:r>
              <a:rPr lang="it-IT" sz="2200" dirty="0"/>
              <a:t>esclusi dal DL RISTORI BIS dei negozi di </a:t>
            </a:r>
            <a:r>
              <a:rPr lang="it-IT" sz="2200" b="1" dirty="0"/>
              <a:t>CALZATURE</a:t>
            </a:r>
            <a:r>
              <a:rPr lang="it-IT" sz="2200" dirty="0"/>
              <a:t> e dei negozi di </a:t>
            </a:r>
            <a:r>
              <a:rPr lang="it-IT" sz="2200" b="1" dirty="0"/>
              <a:t>CAMICIE</a:t>
            </a:r>
            <a:r>
              <a:rPr lang="it-IT" sz="2200" dirty="0"/>
              <a:t> e </a:t>
            </a:r>
            <a:r>
              <a:rPr lang="it-IT" sz="2200" b="1" dirty="0"/>
              <a:t>MAGLIERIA</a:t>
            </a:r>
            <a:r>
              <a:rPr lang="it-IT" sz="2200" dirty="0"/>
              <a:t>, oltre ai codici ATECO generali a 4 cifre del settore. Su questo punto è già intervenuto il Presidente di Confcommercio, </a:t>
            </a:r>
            <a:r>
              <a:rPr lang="it-IT" sz="2200" b="1" dirty="0"/>
              <a:t>Carlo Sangalli</a:t>
            </a:r>
            <a:r>
              <a:rPr lang="it-IT" sz="2200" dirty="0"/>
              <a:t>, con il Primo Ministro, </a:t>
            </a:r>
            <a:r>
              <a:rPr lang="it-IT" sz="2200" b="1" dirty="0"/>
              <a:t>Giuseppe Conte</a:t>
            </a:r>
            <a:r>
              <a:rPr lang="it-IT" sz="22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200" b="1" dirty="0"/>
              <a:t>DETASSAZIONE O ROTTAMAZIONE DEI MAGAZZINI </a:t>
            </a:r>
            <a:r>
              <a:rPr lang="it-IT" sz="2200" dirty="0"/>
              <a:t>per superare il grande problema delle rimanenze, attraverso un credito d’imposta del 30% sull'invenduto.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200" b="1" dirty="0"/>
              <a:t>SOSPENSIONE SCADENZA VAGLIA CAMBIARI, CAMBIALI E ALTRI TITOLI DI CREDITO </a:t>
            </a:r>
            <a:r>
              <a:rPr lang="it-IT" sz="2200" dirty="0"/>
              <a:t>nonché per ogni altro atto avente efficacia esecutiva fino al 30 marzo 2021.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200" b="1" dirty="0"/>
              <a:t>CREDITO D'IMPOSTA PER GLI AFFITTI </a:t>
            </a:r>
            <a:r>
              <a:rPr lang="it-IT" sz="2200" dirty="0"/>
              <a:t>pari al 60% dell'affitto per ciascuno dei mesi di ottobre, novembre e dicembre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200" b="1" dirty="0"/>
              <a:t>SOSPENSIONE DEI MUTUI e dei LEASING </a:t>
            </a:r>
            <a:r>
              <a:rPr lang="it-IT" sz="2200" dirty="0"/>
              <a:t>bancari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200" b="1" dirty="0"/>
              <a:t>PROSECUZIONE DELLA CASSA INTEGRAZIONE </a:t>
            </a:r>
            <a:r>
              <a:rPr lang="it-IT" sz="2200" dirty="0"/>
              <a:t>fino a tutto il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200" b="1" dirty="0"/>
              <a:t>CANCELLAZIONE DELLA SECONDA RATA DELL’IMU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200" b="1" dirty="0"/>
              <a:t>SOSPENSIONE DEI CONTRIBUTI PREVIDENZIALI E ASSISTENZIALI 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39356833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197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Luca Tetesi</dc:creator>
  <cp:lastModifiedBy>Luca Tetesi</cp:lastModifiedBy>
  <cp:revision>6</cp:revision>
  <dcterms:created xsi:type="dcterms:W3CDTF">2020-11-10T10:33:06Z</dcterms:created>
  <dcterms:modified xsi:type="dcterms:W3CDTF">2020-11-13T16:06:48Z</dcterms:modified>
</cp:coreProperties>
</file>