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97B"/>
    <a:srgbClr val="BC2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74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07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1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5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2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7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42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71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25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6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19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48E9-79EE-4EEA-BC33-23121227AAFD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80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C1AB28A-8E58-44C8-ABB8-17677C116094}"/>
              </a:ext>
            </a:extLst>
          </p:cNvPr>
          <p:cNvSpPr/>
          <p:nvPr/>
        </p:nvSpPr>
        <p:spPr>
          <a:xfrm>
            <a:off x="0" y="698928"/>
            <a:ext cx="9144000" cy="2480729"/>
          </a:xfrm>
          <a:prstGeom prst="rect">
            <a:avLst/>
          </a:prstGeom>
          <a:solidFill>
            <a:srgbClr val="BC2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5DBF172-50A4-41AC-9F78-DD22A88EAA4C}"/>
              </a:ext>
            </a:extLst>
          </p:cNvPr>
          <p:cNvSpPr/>
          <p:nvPr/>
        </p:nvSpPr>
        <p:spPr>
          <a:xfrm>
            <a:off x="643821" y="1191906"/>
            <a:ext cx="2116777" cy="2061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4975A4A-964C-4FCB-AB9A-EC82749001AB}"/>
              </a:ext>
            </a:extLst>
          </p:cNvPr>
          <p:cNvSpPr/>
          <p:nvPr/>
        </p:nvSpPr>
        <p:spPr>
          <a:xfrm rot="10800000">
            <a:off x="0" y="3412007"/>
            <a:ext cx="9144000" cy="3100936"/>
          </a:xfrm>
          <a:prstGeom prst="rect">
            <a:avLst/>
          </a:prstGeom>
          <a:solidFill>
            <a:srgbClr val="2E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6078EC3-ED16-4176-8E0D-6F1F97D9DDDD}"/>
              </a:ext>
            </a:extLst>
          </p:cNvPr>
          <p:cNvSpPr/>
          <p:nvPr/>
        </p:nvSpPr>
        <p:spPr>
          <a:xfrm>
            <a:off x="136745" y="4779033"/>
            <a:ext cx="2430273" cy="2078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4D53F0-72E1-4BAE-BA0D-F62AAFB43281}"/>
              </a:ext>
            </a:extLst>
          </p:cNvPr>
          <p:cNvSpPr txBox="1"/>
          <p:nvPr/>
        </p:nvSpPr>
        <p:spPr>
          <a:xfrm>
            <a:off x="3029482" y="1572575"/>
            <a:ext cx="4526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QUESTO ESERCIZIO EFFETTUA SERVIZIO DI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TAKE AWAY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B19C1B-6366-4B62-AB95-DC0A66986916}"/>
              </a:ext>
            </a:extLst>
          </p:cNvPr>
          <p:cNvSpPr txBox="1"/>
          <p:nvPr/>
        </p:nvSpPr>
        <p:spPr>
          <a:xfrm>
            <a:off x="2567018" y="3839090"/>
            <a:ext cx="6180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QUESTO CASO SI RICORDA AI CLIENTI IL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DIVIETO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CONSUMAZIONE SUL POSTO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NELLE ADIACENZE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DOPO LE 21.00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L’OBBLIGO DI ASSICURARE IL DISTANZIAMENTO DI 1 METRO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CFC6545-FEB7-4F4C-A303-D99A450C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r="53325"/>
          <a:stretch/>
        </p:blipFill>
        <p:spPr>
          <a:xfrm>
            <a:off x="-253971" y="3415421"/>
            <a:ext cx="3211704" cy="37055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6CEE9FF-529E-4748-91F0-01455A6413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b="22466"/>
          <a:stretch/>
        </p:blipFill>
        <p:spPr>
          <a:xfrm>
            <a:off x="1493112" y="5829268"/>
            <a:ext cx="724550" cy="6836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5AFF92-B273-4AD8-A07E-4F3D51918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/>
          <a:stretch/>
        </p:blipFill>
        <p:spPr>
          <a:xfrm>
            <a:off x="-1335" y="1209008"/>
            <a:ext cx="2706435" cy="1963260"/>
          </a:xfrm>
          <a:prstGeom prst="rect">
            <a:avLst/>
          </a:prstGeom>
        </p:spPr>
      </p:pic>
      <p:sp>
        <p:nvSpPr>
          <p:cNvPr id="19" name="Ritardo 18">
            <a:extLst>
              <a:ext uri="{FF2B5EF4-FFF2-40B4-BE49-F238E27FC236}">
                <a16:creationId xmlns:a16="http://schemas.microsoft.com/office/drawing/2014/main" id="{FE09563D-D2EE-477B-9C67-19CCE9152AB0}"/>
              </a:ext>
            </a:extLst>
          </p:cNvPr>
          <p:cNvSpPr/>
          <p:nvPr/>
        </p:nvSpPr>
        <p:spPr>
          <a:xfrm rot="5400000">
            <a:off x="7454382" y="-108063"/>
            <a:ext cx="1488900" cy="170803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E22416-31FF-44D7-8F93-CA2780913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96" y="366529"/>
            <a:ext cx="1215471" cy="7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0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C1AB28A-8E58-44C8-ABB8-17677C116094}"/>
              </a:ext>
            </a:extLst>
          </p:cNvPr>
          <p:cNvSpPr/>
          <p:nvPr/>
        </p:nvSpPr>
        <p:spPr>
          <a:xfrm>
            <a:off x="0" y="698928"/>
            <a:ext cx="9144000" cy="2480729"/>
          </a:xfrm>
          <a:prstGeom prst="rect">
            <a:avLst/>
          </a:prstGeom>
          <a:solidFill>
            <a:srgbClr val="BC2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5DBF172-50A4-41AC-9F78-DD22A88EAA4C}"/>
              </a:ext>
            </a:extLst>
          </p:cNvPr>
          <p:cNvSpPr/>
          <p:nvPr/>
        </p:nvSpPr>
        <p:spPr>
          <a:xfrm>
            <a:off x="643821" y="1191906"/>
            <a:ext cx="2116777" cy="2061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4975A4A-964C-4FCB-AB9A-EC82749001AB}"/>
              </a:ext>
            </a:extLst>
          </p:cNvPr>
          <p:cNvSpPr/>
          <p:nvPr/>
        </p:nvSpPr>
        <p:spPr>
          <a:xfrm rot="10800000">
            <a:off x="0" y="3412007"/>
            <a:ext cx="9144000" cy="3100936"/>
          </a:xfrm>
          <a:prstGeom prst="rect">
            <a:avLst/>
          </a:prstGeom>
          <a:solidFill>
            <a:srgbClr val="2E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6078EC3-ED16-4176-8E0D-6F1F97D9DDDD}"/>
              </a:ext>
            </a:extLst>
          </p:cNvPr>
          <p:cNvSpPr/>
          <p:nvPr/>
        </p:nvSpPr>
        <p:spPr>
          <a:xfrm>
            <a:off x="136745" y="4779033"/>
            <a:ext cx="2430273" cy="2078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B19C1B-6366-4B62-AB95-DC0A66986916}"/>
              </a:ext>
            </a:extLst>
          </p:cNvPr>
          <p:cNvSpPr txBox="1"/>
          <p:nvPr/>
        </p:nvSpPr>
        <p:spPr>
          <a:xfrm>
            <a:off x="2567018" y="3839090"/>
            <a:ext cx="6180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QUESTO CASO SI RICORDA AI CLIENTI IL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DIVIETO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CONSUMAZIONE SUL POSTO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NELLE ADIACENZE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DOPO LE 21.00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L’OBBLIGO DI ASSICURARE IL DISTANZIAMENTO DI 1 METRO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CFC6545-FEB7-4F4C-A303-D99A450C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r="53325"/>
          <a:stretch/>
        </p:blipFill>
        <p:spPr>
          <a:xfrm>
            <a:off x="-253971" y="3415421"/>
            <a:ext cx="3211704" cy="37055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6CEE9FF-529E-4748-91F0-01455A6413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6" b="22466"/>
          <a:stretch/>
        </p:blipFill>
        <p:spPr>
          <a:xfrm>
            <a:off x="1493112" y="5829268"/>
            <a:ext cx="724550" cy="6836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5AFF92-B273-4AD8-A07E-4F3D51918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/>
          <a:stretch/>
        </p:blipFill>
        <p:spPr>
          <a:xfrm>
            <a:off x="-1335" y="1209008"/>
            <a:ext cx="2706435" cy="1963260"/>
          </a:xfrm>
          <a:prstGeom prst="rect">
            <a:avLst/>
          </a:prstGeom>
        </p:spPr>
      </p:pic>
      <p:sp>
        <p:nvSpPr>
          <p:cNvPr id="19" name="Ritardo 18">
            <a:extLst>
              <a:ext uri="{FF2B5EF4-FFF2-40B4-BE49-F238E27FC236}">
                <a16:creationId xmlns:a16="http://schemas.microsoft.com/office/drawing/2014/main" id="{FE09563D-D2EE-477B-9C67-19CCE9152AB0}"/>
              </a:ext>
            </a:extLst>
          </p:cNvPr>
          <p:cNvSpPr/>
          <p:nvPr/>
        </p:nvSpPr>
        <p:spPr>
          <a:xfrm rot="5400000">
            <a:off x="7454382" y="-108063"/>
            <a:ext cx="1488900" cy="170803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E22416-31FF-44D7-8F93-CA2780913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0" y="345056"/>
            <a:ext cx="1215471" cy="78284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BE2148-8A04-4A14-ABEC-F59D2D0C854A}"/>
              </a:ext>
            </a:extLst>
          </p:cNvPr>
          <p:cNvSpPr txBox="1"/>
          <p:nvPr/>
        </p:nvSpPr>
        <p:spPr>
          <a:xfrm>
            <a:off x="2832562" y="1342913"/>
            <a:ext cx="419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QUESTO ESERCIZIO EFFETTUA SERVIZIO DI</a:t>
            </a:r>
            <a:endParaRPr lang="it-IT" sz="24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DELIVERY</a:t>
            </a: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E </a:t>
            </a:r>
            <a:r>
              <a:rPr lang="it-IT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TAKE AWAY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D26E6DF-AD56-46A2-BAAB-91962B553B2B}"/>
              </a:ext>
            </a:extLst>
          </p:cNvPr>
          <p:cNvSpPr/>
          <p:nvPr/>
        </p:nvSpPr>
        <p:spPr>
          <a:xfrm>
            <a:off x="7328036" y="1769996"/>
            <a:ext cx="1548000" cy="15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005FEB0-54B6-47B2-ACF9-226BAD1CA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21" y="1417034"/>
            <a:ext cx="1950260" cy="17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7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74</Words>
  <Application>Microsoft Office PowerPoint</Application>
  <PresentationFormat>Presentazione su schermo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Morandotti</dc:creator>
  <cp:lastModifiedBy>Barbara Falcone</cp:lastModifiedBy>
  <cp:revision>10</cp:revision>
  <dcterms:created xsi:type="dcterms:W3CDTF">2020-10-14T07:19:53Z</dcterms:created>
  <dcterms:modified xsi:type="dcterms:W3CDTF">2020-10-14T09:24:48Z</dcterms:modified>
</cp:coreProperties>
</file>